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75" r:id="rId3"/>
    <p:sldId id="259" r:id="rId4"/>
    <p:sldId id="262" r:id="rId5"/>
    <p:sldId id="265" r:id="rId6"/>
    <p:sldId id="263" r:id="rId7"/>
    <p:sldId id="281" r:id="rId8"/>
    <p:sldId id="257" r:id="rId9"/>
    <p:sldId id="266" r:id="rId10"/>
    <p:sldId id="272" r:id="rId11"/>
    <p:sldId id="268" r:id="rId12"/>
    <p:sldId id="273" r:id="rId13"/>
    <p:sldId id="264" r:id="rId14"/>
    <p:sldId id="258" r:id="rId15"/>
    <p:sldId id="260" r:id="rId16"/>
    <p:sldId id="261" r:id="rId17"/>
    <p:sldId id="269" r:id="rId18"/>
    <p:sldId id="270" r:id="rId19"/>
    <p:sldId id="271" r:id="rId20"/>
    <p:sldId id="274" r:id="rId21"/>
    <p:sldId id="280" r:id="rId22"/>
    <p:sldId id="293" r:id="rId23"/>
    <p:sldId id="276" r:id="rId24"/>
    <p:sldId id="277" r:id="rId25"/>
    <p:sldId id="278" r:id="rId26"/>
    <p:sldId id="279" r:id="rId27"/>
    <p:sldId id="285" r:id="rId28"/>
    <p:sldId id="282" r:id="rId29"/>
    <p:sldId id="283" r:id="rId30"/>
    <p:sldId id="284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4" r:id="rId39"/>
    <p:sldId id="295" r:id="rId40"/>
    <p:sldId id="296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57463-EF83-40E2-908C-41B2241764DD}" type="datetimeFigureOut">
              <a:rPr lang="en-US" smtClean="0"/>
              <a:t>10/12/2015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347FB-7727-4FD4-BCF7-B8B39E26B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57463-EF83-40E2-908C-41B2241764DD}" type="datetimeFigureOut">
              <a:rPr lang="en-US" smtClean="0"/>
              <a:t>10/12/2015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347FB-7727-4FD4-BCF7-B8B39E26B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3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57463-EF83-40E2-908C-41B2241764DD}" type="datetimeFigureOut">
              <a:rPr lang="en-US" smtClean="0"/>
              <a:t>10/12/2015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347FB-7727-4FD4-BCF7-B8B39E26B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86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57463-EF83-40E2-908C-41B2241764DD}" type="datetimeFigureOut">
              <a:rPr lang="en-US" smtClean="0"/>
              <a:t>10/12/2015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347FB-7727-4FD4-BCF7-B8B39E26B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1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57463-EF83-40E2-908C-41B2241764DD}" type="datetimeFigureOut">
              <a:rPr lang="en-US" smtClean="0"/>
              <a:t>10/12/2015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347FB-7727-4FD4-BCF7-B8B39E26B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42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57463-EF83-40E2-908C-41B2241764DD}" type="datetimeFigureOut">
              <a:rPr lang="en-US" smtClean="0"/>
              <a:t>10/12/2015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347FB-7727-4FD4-BCF7-B8B39E26B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3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57463-EF83-40E2-908C-41B2241764DD}" type="datetimeFigureOut">
              <a:rPr lang="en-US" smtClean="0"/>
              <a:t>10/12/2015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347FB-7727-4FD4-BCF7-B8B39E26B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10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57463-EF83-40E2-908C-41B2241764DD}" type="datetimeFigureOut">
              <a:rPr lang="en-US" smtClean="0"/>
              <a:t>10/12/2015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347FB-7727-4FD4-BCF7-B8B39E26B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47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57463-EF83-40E2-908C-41B2241764DD}" type="datetimeFigureOut">
              <a:rPr lang="en-US" smtClean="0"/>
              <a:t>10/12/2015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347FB-7727-4FD4-BCF7-B8B39E26B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33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57463-EF83-40E2-908C-41B2241764DD}" type="datetimeFigureOut">
              <a:rPr lang="en-US" smtClean="0"/>
              <a:t>10/12/2015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347FB-7727-4FD4-BCF7-B8B39E26B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82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57463-EF83-40E2-908C-41B2241764DD}" type="datetimeFigureOut">
              <a:rPr lang="en-US" smtClean="0"/>
              <a:t>10/12/2015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347FB-7727-4FD4-BCF7-B8B39E26B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64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57463-EF83-40E2-908C-41B2241764DD}" type="datetimeFigureOut">
              <a:rPr lang="en-US" smtClean="0"/>
              <a:t>10/12/2015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347FB-7727-4FD4-BCF7-B8B39E26B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13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6.jpeg"/><Relationship Id="rId4" Type="http://schemas.openxmlformats.org/officeDocument/2006/relationships/image" Target="../media/image6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2.jpeg"/><Relationship Id="rId4" Type="http://schemas.openxmlformats.org/officeDocument/2006/relationships/image" Target="../media/image8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2.jpg"/><Relationship Id="rId4" Type="http://schemas.openxmlformats.org/officeDocument/2006/relationships/image" Target="../media/image10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3.jp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7.jpg"/><Relationship Id="rId4" Type="http://schemas.openxmlformats.org/officeDocument/2006/relationships/image" Target="../media/image11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4.jpg"/><Relationship Id="rId4" Type="http://schemas.openxmlformats.org/officeDocument/2006/relationships/image" Target="../media/image12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0.jpg"/><Relationship Id="rId5" Type="http://schemas.openxmlformats.org/officeDocument/2006/relationships/image" Target="../media/image139.jpg"/><Relationship Id="rId4" Type="http://schemas.openxmlformats.org/officeDocument/2006/relationships/image" Target="../media/image13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jp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80" y="5085152"/>
            <a:ext cx="4590979" cy="985296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Courtney Robinson, LCSC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7409" y="1036379"/>
            <a:ext cx="3932237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Played college volleyball for 2 years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Is a certified Event and Wedding Planner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Worked at Disney World for 5 months as an intern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Scholarship &amp; Veterans Coordinator at LCSC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061" y="363078"/>
            <a:ext cx="2559475" cy="34126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937" y="363077"/>
            <a:ext cx="2559475" cy="34126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778" y="3295462"/>
            <a:ext cx="2536224" cy="33816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519" y="3295462"/>
            <a:ext cx="2536224" cy="33816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852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243" y="5422903"/>
            <a:ext cx="4590979" cy="985296"/>
          </a:xfrm>
        </p:spPr>
        <p:txBody>
          <a:bodyPr anchor="t">
            <a:normAutofit/>
          </a:bodyPr>
          <a:lstStyle/>
          <a:p>
            <a:r>
              <a:rPr lang="en-US" dirty="0"/>
              <a:t>Suzanne Williams, BYU-I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7409" y="1036379"/>
            <a:ext cx="3932237" cy="3811588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Was born and raised in the first city in the world to be lit by atomic </a:t>
            </a:r>
            <a:r>
              <a:rPr lang="en-US" sz="1800" dirty="0" smtClean="0"/>
              <a:t>energy</a:t>
            </a:r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Walked in front of Clint Eastwood’s car and made him wait for her to cross the </a:t>
            </a:r>
            <a:r>
              <a:rPr lang="en-US" sz="1800" dirty="0" smtClean="0"/>
              <a:t>road</a:t>
            </a:r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Always has a supply of chocolate milk at her house, making her the favorite </a:t>
            </a:r>
            <a:r>
              <a:rPr lang="en-US" sz="1800" dirty="0" smtClean="0"/>
              <a:t>Grandma</a:t>
            </a:r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Financial Aid Counselor at BYU-I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259" y="1036379"/>
            <a:ext cx="5729286" cy="39549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98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80" y="5085152"/>
            <a:ext cx="4590979" cy="985296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Elizabeth Ortiz, CWI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7409" y="1036379"/>
            <a:ext cx="3932237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Oldest grandchild of 40 on her father’s side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Has 14 piercings total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Participated in a summer immersion program to Tijuana and Southern California while attending BSU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Financial Aid Specialist at CWI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9008" y="488452"/>
            <a:ext cx="2686863" cy="24537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8" t="9736"/>
          <a:stretch/>
        </p:blipFill>
        <p:spPr>
          <a:xfrm>
            <a:off x="5285944" y="873209"/>
            <a:ext cx="3652107" cy="2764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297" y="2438400"/>
            <a:ext cx="2806529" cy="37420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377" y="3083119"/>
            <a:ext cx="3756455" cy="250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8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80" y="5085152"/>
            <a:ext cx="4590979" cy="985296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Lyssa </a:t>
            </a:r>
            <a:r>
              <a:rPr lang="en-US" dirty="0" err="1" smtClean="0"/>
              <a:t>Thaden</a:t>
            </a:r>
            <a:r>
              <a:rPr lang="en-US" dirty="0" smtClean="0"/>
              <a:t>, ASA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7409" y="1036379"/>
            <a:ext cx="3932237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Has hiked to the bottom of the Grand Canyon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Plays the flute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Home made bread is her house specialty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Manager of Partner Education at American Student Assistance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59" y="1283042"/>
            <a:ext cx="5807676" cy="43557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961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80" y="5085152"/>
            <a:ext cx="4590979" cy="985296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Michelle Haviland, CWI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7409" y="1036379"/>
            <a:ext cx="3932237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Hopes to play </a:t>
            </a:r>
            <a:r>
              <a:rPr lang="en-US" sz="1800" dirty="0" err="1" smtClean="0"/>
              <a:t>Plinko</a:t>
            </a:r>
            <a:r>
              <a:rPr lang="en-US" sz="1800" dirty="0" smtClean="0"/>
              <a:t> on the Price is Right before she dies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Wants to be an event planner when she grows up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Loves 80’s Hair Bands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Financial Aid Manager at CWI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698" y="115329"/>
            <a:ext cx="2560938" cy="3414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59" y="840237"/>
            <a:ext cx="3252916" cy="24396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786" y="2846537"/>
            <a:ext cx="3755424" cy="28165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3" t="14574"/>
          <a:stretch/>
        </p:blipFill>
        <p:spPr>
          <a:xfrm>
            <a:off x="5217459" y="4151870"/>
            <a:ext cx="3099305" cy="23936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832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331" y="5512323"/>
            <a:ext cx="3932237" cy="720811"/>
          </a:xfrm>
        </p:spPr>
        <p:txBody>
          <a:bodyPr anchor="t"/>
          <a:lstStyle/>
          <a:p>
            <a:r>
              <a:rPr lang="en-US" dirty="0" smtClean="0"/>
              <a:t>John Bender, LCSC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7409" y="1036379"/>
            <a:ext cx="3932237" cy="38115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Has ridden a motorcycle through every state west of the Rocky Mountains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Recently purchased a chunk of land to create his own private campground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Owns a small fleet of classic cars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Once ate an entire pizza (box and all) to satisfy a $2 bet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Program Coordinator at LCSC</a:t>
            </a: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5024568" y="1036379"/>
            <a:ext cx="4166085" cy="32895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075" y="2053901"/>
            <a:ext cx="2667000" cy="4000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532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602" y="5125048"/>
            <a:ext cx="3932237" cy="720811"/>
          </a:xfrm>
        </p:spPr>
        <p:txBody>
          <a:bodyPr anchor="t">
            <a:normAutofit fontScale="90000"/>
          </a:bodyPr>
          <a:lstStyle/>
          <a:p>
            <a:r>
              <a:rPr lang="en-US" dirty="0" smtClean="0"/>
              <a:t>Rod McGrath, BYU-Idaho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7409" y="1036379"/>
            <a:ext cx="3932237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Coached youth football for 5 years and played semi-pro football for 2 years.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Is a PADI Advanced SCUBA diver.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Was once part of a clogging ensemble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Was known as the “Carlton” dancer in high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Processing and Operations Manager at BYU-Idaho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839" y="527124"/>
            <a:ext cx="3801036" cy="28507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762" y="1952512"/>
            <a:ext cx="3712285" cy="37122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743" y="2907254"/>
            <a:ext cx="3228191" cy="32281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80" y="5086574"/>
            <a:ext cx="1097280" cy="15544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371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602" y="5125048"/>
            <a:ext cx="3932237" cy="720811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Ben Bishop, CWI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7409" y="1036379"/>
            <a:ext cx="3932237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Loves camping and kayaking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Hosts monthly board game nights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Has a one year old and one on the way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Financial Aid Advisor at CWI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057" y="360645"/>
            <a:ext cx="3830619" cy="28729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247" y="2223471"/>
            <a:ext cx="4069457" cy="30520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024" y="3510690"/>
            <a:ext cx="4228652" cy="31714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696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80" y="5085152"/>
            <a:ext cx="4590979" cy="985296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Jeff McKinnis, CWI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7409" y="1036379"/>
            <a:ext cx="3932237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The surgeon that delivered him was a silver medalist in the high jump in the 1920 Olympics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Worked as the Mill Superintendent for the Yellow Jacket gold mine in the Mother Lode of the Northern California foothills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Collected and deposited two checks (for his company at the time) in the same day totaling $7.5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Financial Aid Advisor at CWI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422" y="520014"/>
            <a:ext cx="3480485" cy="26103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286" y="1977987"/>
            <a:ext cx="3653179" cy="25528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" t="5174" r="1058" b="5611"/>
          <a:stretch/>
        </p:blipFill>
        <p:spPr>
          <a:xfrm>
            <a:off x="7306962" y="3623128"/>
            <a:ext cx="4464907" cy="29240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107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80" y="5085152"/>
            <a:ext cx="4590979" cy="985296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Marty Payne, BSU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7409" y="1036379"/>
            <a:ext cx="3932237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Lived on the Salmon River in a log cabin for 1.5 years and survived the 6.9 earthquake in 1983- the largest recorded earthquake in Idaho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Is a 5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generation native Texan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Once worked for the (then) second largest law firm in the U.S.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Compliance Office at BSU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523" y="1036379"/>
            <a:ext cx="4695567" cy="3130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59" y="3016314"/>
            <a:ext cx="2962129" cy="33350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53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80" y="5085152"/>
            <a:ext cx="4590979" cy="985296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Leslie </a:t>
            </a:r>
            <a:r>
              <a:rPr lang="en-US" dirty="0" err="1" smtClean="0"/>
              <a:t>Hammes</a:t>
            </a:r>
            <a:r>
              <a:rPr lang="en-US" dirty="0" smtClean="0"/>
              <a:t>, U of 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7409" y="1036379"/>
            <a:ext cx="3932237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Trained </a:t>
            </a:r>
            <a:r>
              <a:rPr lang="en-US" sz="1800" dirty="0" err="1" smtClean="0"/>
              <a:t>Muay</a:t>
            </a:r>
            <a:r>
              <a:rPr lang="en-US" sz="1800" dirty="0" smtClean="0"/>
              <a:t> Thai in her 20’s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Was in 4-H in middle school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Was a girl scout for over 10 years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Associate Director at U of 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1" t="9561"/>
          <a:stretch/>
        </p:blipFill>
        <p:spPr>
          <a:xfrm>
            <a:off x="6928021" y="484999"/>
            <a:ext cx="4625381" cy="34300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8" t="24291" r="28346" b="440"/>
          <a:stretch/>
        </p:blipFill>
        <p:spPr>
          <a:xfrm>
            <a:off x="4900205" y="1716130"/>
            <a:ext cx="2872883" cy="37387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834" y="3756551"/>
            <a:ext cx="3951946" cy="28237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805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80" y="5085152"/>
            <a:ext cx="4590979" cy="985296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Jessica Piper, NNU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7409" y="1036379"/>
            <a:ext cx="3932237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Has four grandkids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Hates pickled beets with a passion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Her first pet was a pony named Winnie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Was a rodeo queen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837" y="593124"/>
            <a:ext cx="4148963" cy="2770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1" t="-346" r="22045" b="346"/>
          <a:stretch/>
        </p:blipFill>
        <p:spPr>
          <a:xfrm>
            <a:off x="4926227" y="1738183"/>
            <a:ext cx="2660822" cy="47552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308" y="2942173"/>
            <a:ext cx="3335059" cy="33350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663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80" y="5085152"/>
            <a:ext cx="4590979" cy="985296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Michael </a:t>
            </a:r>
            <a:r>
              <a:rPr lang="en-US" dirty="0" err="1" smtClean="0"/>
              <a:t>Placke</a:t>
            </a:r>
            <a:r>
              <a:rPr lang="en-US" dirty="0" smtClean="0"/>
              <a:t>, U of 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7409" y="1036379"/>
            <a:ext cx="3932237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Once cooked in a restaurant for </a:t>
            </a:r>
            <a:r>
              <a:rPr lang="en-US" sz="1800" dirty="0" err="1" smtClean="0"/>
              <a:t>Keifer</a:t>
            </a:r>
            <a:r>
              <a:rPr lang="en-US" sz="1800" dirty="0" smtClean="0"/>
              <a:t> Sutherland and Penn from Penn and Teller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Has a peach orchard and doesn’t like to eat peaches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Financial Aid Counselor at the University of Idaho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454" y="395417"/>
            <a:ext cx="4712042" cy="35340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46" y="2721087"/>
            <a:ext cx="4948634" cy="32876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090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35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80" y="5085152"/>
            <a:ext cx="4590979" cy="985296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Diana Fairchild, BSU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7409" y="1036379"/>
            <a:ext cx="3932237" cy="3811588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The greatest vacation in her life was a bicycle trip along the Normandy/Brittany coast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Her entire fall calendar revolves around BSU Football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Has worked at BSU for more than 30 years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Director of Financial Aid &amp; Scholarships at BSU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98" y="1213725"/>
            <a:ext cx="4005502" cy="38714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894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803" y="4847967"/>
            <a:ext cx="4590979" cy="985296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Laura Hughes, LCSC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7409" y="1036379"/>
            <a:ext cx="3932237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Has had stitches in her tongue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Milked a cow twice a day as a child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Has finished Bloomsday twice with her daughter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Director of Financial Aid at LCSC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284" y="317240"/>
            <a:ext cx="4827037" cy="36202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050" y="2640563"/>
            <a:ext cx="2404362" cy="39468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944" y="2617509"/>
            <a:ext cx="2646602" cy="39699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229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80" y="5085152"/>
            <a:ext cx="4590979" cy="985296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Kevin Hiller, CWI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7409" y="1036379"/>
            <a:ext cx="3932237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Has a seven week old son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Used to play the piano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Worked in the prison as a Corrections Officer before coming to  higher education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Financial Aid Advisor at CWI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384" y="387179"/>
            <a:ext cx="4308389" cy="32312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5962" y="2348110"/>
            <a:ext cx="2658468" cy="35127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767" y="2957943"/>
            <a:ext cx="2522348" cy="37800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812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80" y="5085152"/>
            <a:ext cx="4590979" cy="985296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Sun Ow, Great Lakes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7409" y="1036379"/>
            <a:ext cx="3932237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Was featured in an HGTV room makeover show</a:t>
            </a:r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Was a teacher in China, near Shanghai</a:t>
            </a:r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Currently volunteers at a Marine Mammal Rescue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676" y="971270"/>
            <a:ext cx="5255740" cy="39418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347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80" y="5085152"/>
            <a:ext cx="4590979" cy="985296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Julia Putnam, C of 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7409" y="1036379"/>
            <a:ext cx="3932237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Has only been camping one time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Would love to own enough land to give senior dogs in the pound a place to spend their last days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Wants to be a dance instructor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Has drag raced at Firebird Raceway</a:t>
            </a:r>
          </a:p>
          <a:p>
            <a:endParaRPr lang="en-US" sz="18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459" y="419442"/>
            <a:ext cx="5030230" cy="33534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862" y="3229917"/>
            <a:ext cx="4583327" cy="30555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637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80" y="5085152"/>
            <a:ext cx="4590979" cy="985296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Charity Strong, Carrington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7409" y="1036379"/>
            <a:ext cx="3932237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Won second place as Boise’s Best Bad Dancer in 2013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Her favorite part about college football is the implicit math used for ranking. 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She loves to color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Regional Manager for Carrington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693" y="527180"/>
            <a:ext cx="3704967" cy="37049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715" y="1315616"/>
            <a:ext cx="2853301" cy="51878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642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80" y="5085152"/>
            <a:ext cx="4590979" cy="985296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Jenee Snyder, CWI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7409" y="1036379"/>
            <a:ext cx="3932237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She’s related to Dick Clark (American Bandstand)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Attended seven different schools from 1</a:t>
            </a:r>
            <a:r>
              <a:rPr lang="en-US" sz="1800" baseline="30000" dirty="0" smtClean="0"/>
              <a:t>st</a:t>
            </a:r>
            <a:r>
              <a:rPr lang="en-US" sz="1800" dirty="0" smtClean="0"/>
              <a:t>- 12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grade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Comes from Amish heritage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Financial Aid Manager at CWI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625130" y="319045"/>
            <a:ext cx="3075068" cy="41000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IMG_0816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876" y="307074"/>
            <a:ext cx="3093024" cy="41240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550" y="3081886"/>
            <a:ext cx="4397829" cy="32983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460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88" y="5365070"/>
            <a:ext cx="4590979" cy="985296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Ally Daniels, BSU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7409" y="1036379"/>
            <a:ext cx="3932237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Spent six months in Florence, Italy studying abroad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Considers herself a gelato connoisseur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This summer she got married, bought a house, and vacationed in Hawaii in a span of 2 ½ weeks!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Financial Aid Counselor at BSU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053" y="485191"/>
            <a:ext cx="4607100" cy="30618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46" y="2398647"/>
            <a:ext cx="4233925" cy="28137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135" y="2880504"/>
            <a:ext cx="2620864" cy="34944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290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80" y="5085152"/>
            <a:ext cx="4590979" cy="985296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Nicole McMillin, CWI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7409" y="1036379"/>
            <a:ext cx="3932237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Didn’t start snowboarding until she was 35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Played tennis in college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Competed in and judged pageants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Is a master morel mushroom hunter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Was part of a puppet team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842" y="233265"/>
            <a:ext cx="2337318" cy="31164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425" y="233265"/>
            <a:ext cx="2337318" cy="31164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598" y="2481943"/>
            <a:ext cx="3558073" cy="2668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5" t="4489" r="9607" b="1088"/>
          <a:stretch/>
        </p:blipFill>
        <p:spPr>
          <a:xfrm>
            <a:off x="5359790" y="3750906"/>
            <a:ext cx="2072621" cy="29951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874" y="3564262"/>
            <a:ext cx="2337342" cy="3116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479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753" y="5566111"/>
            <a:ext cx="3932237" cy="720811"/>
          </a:xfrm>
        </p:spPr>
        <p:txBody>
          <a:bodyPr anchor="t"/>
          <a:lstStyle/>
          <a:p>
            <a:r>
              <a:rPr lang="en-US" dirty="0" smtClean="0"/>
              <a:t>Trisha Madsen, NIC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2063" y="1673865"/>
            <a:ext cx="3932237" cy="3811588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Teaches fitness classes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Has a 16 year old 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Loves history, fantasy, and science fiction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Favorite way to eat a potato: French fries!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Financial Aid Advisor at NIC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5527" y="294840"/>
            <a:ext cx="2485946" cy="45993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300" y="294840"/>
            <a:ext cx="2513007" cy="44698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Placeholder 11"/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0" b="10520"/>
          <a:stretch>
            <a:fillRect/>
          </a:stretch>
        </p:blipFill>
        <p:spPr>
          <a:xfrm>
            <a:off x="5915686" y="3302544"/>
            <a:ext cx="3914401" cy="30908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373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80" y="5085152"/>
            <a:ext cx="4590979" cy="985296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Ann </a:t>
            </a:r>
            <a:r>
              <a:rPr lang="en-US" dirty="0" err="1" smtClean="0"/>
              <a:t>Crabb</a:t>
            </a:r>
            <a:r>
              <a:rPr lang="en-US" dirty="0" smtClean="0"/>
              <a:t>, NNU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7409" y="1036379"/>
            <a:ext cx="3932237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Married her husband to genetically modify her children (he’s 14 inches taller!)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Her dog was a monthly model for the Idaho Human Society calendar this year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Loves to hike in the forest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Director of Financial Aid at NNU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967" y="457200"/>
            <a:ext cx="3981061" cy="29857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597" y="2048784"/>
            <a:ext cx="3463815" cy="25978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917" y="3667645"/>
            <a:ext cx="3645159" cy="27338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790" y="4152124"/>
            <a:ext cx="1484650" cy="24686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800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472" y="5113144"/>
            <a:ext cx="4590979" cy="985296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Michael Wilson, BYU-I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7409" y="1036379"/>
            <a:ext cx="3932237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Loves numbers and analyzing them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Enjoys board games like Settlers of </a:t>
            </a:r>
            <a:r>
              <a:rPr lang="en-US" sz="1800" dirty="0" err="1" smtClean="0"/>
              <a:t>Catan</a:t>
            </a:r>
            <a:r>
              <a:rPr lang="en-US" sz="1800" dirty="0" smtClean="0"/>
              <a:t>, Monopoly, Risk, etc.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Is an intense Christmas decorator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Eligibility Specialist at BYU-I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897" y="261257"/>
            <a:ext cx="3107094" cy="41427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411" y="651507"/>
            <a:ext cx="2581032" cy="4581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820" y="3484952"/>
            <a:ext cx="4267200" cy="320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922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472" y="5113144"/>
            <a:ext cx="4590979" cy="985296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Sylvia Turley, BYU-I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7409" y="1036379"/>
            <a:ext cx="3932237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Was once a government contractor where she held an explosive certification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Was once a mountain climber, but now only occasionally sport climbs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Likes to design and create quilts for her grandchildren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Financial Aid Counselor at BYU-I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602" y="345232"/>
            <a:ext cx="3512975" cy="46839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687" y="2901821"/>
            <a:ext cx="3457720" cy="33959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502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472" y="5113144"/>
            <a:ext cx="4590979" cy="985296"/>
          </a:xfrm>
        </p:spPr>
        <p:txBody>
          <a:bodyPr anchor="t">
            <a:normAutofit/>
          </a:bodyPr>
          <a:lstStyle/>
          <a:p>
            <a:r>
              <a:rPr lang="en-US" dirty="0" err="1" smtClean="0"/>
              <a:t>Merna</a:t>
            </a:r>
            <a:r>
              <a:rPr lang="en-US" dirty="0" smtClean="0"/>
              <a:t> Davis, C of 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7409" y="1036379"/>
            <a:ext cx="3932237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Is a grandma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Her parents recently lost almost everything due to wildfire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Financial Aid Specialist at C of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4" t="4289" r="18115"/>
          <a:stretch/>
        </p:blipFill>
        <p:spPr>
          <a:xfrm>
            <a:off x="8050996" y="93306"/>
            <a:ext cx="2859920" cy="35456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658" y="1791478"/>
            <a:ext cx="2769326" cy="34616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514" y="3349237"/>
            <a:ext cx="3996612" cy="29974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019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003" y="5605792"/>
            <a:ext cx="4590979" cy="985296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Aaron Sans, BYU-I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7409" y="1036378"/>
            <a:ext cx="3932237" cy="417943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Was a TV host/ news anchor/ reporter for a weekly local county/ school district new program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Was once a probation officer and member of a gang taskforce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Was in New York on THE 9/11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Before moving to Idaho, he lived in the 9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and 11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largest </a:t>
            </a:r>
            <a:r>
              <a:rPr lang="en-US" sz="1800" dirty="0" err="1" smtClean="0"/>
              <a:t>uban</a:t>
            </a:r>
            <a:r>
              <a:rPr lang="en-US" sz="1800" dirty="0" smtClean="0"/>
              <a:t> areas in the world, each one having 20 million people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996" y="944405"/>
            <a:ext cx="3486725" cy="51540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663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3599" y="4847967"/>
            <a:ext cx="4590979" cy="985296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Stephen Field, NNU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7409" y="1036379"/>
            <a:ext cx="4178485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Thinks basketball is the greatest of all sports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Loves to read Jack Reacher books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His favorite candy is peach rings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Loan Processor/Office Manager at NNU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061" y="391887"/>
            <a:ext cx="3564294" cy="3564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879" y="391887"/>
            <a:ext cx="2376196" cy="3564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171" y="3316176"/>
            <a:ext cx="4880115" cy="32432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165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4350" y="4945192"/>
            <a:ext cx="4590979" cy="985296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James Martin, ISU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7409" y="1036379"/>
            <a:ext cx="3932237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Was once a welder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Owns a saddle, but no horse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Is soon to be the proud parent of a U of I alumni!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Director of Financial Aid at ISU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588" y="1036379"/>
            <a:ext cx="4319555" cy="4319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682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054" y="4973184"/>
            <a:ext cx="4590979" cy="985296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Connie Solis-Garcia, BSU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2054" y="1932118"/>
            <a:ext cx="3932237" cy="212669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Loves making cards and mini albums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English is not her first language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Financial Aid Counselor at BSU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30" y="906079"/>
            <a:ext cx="2756759" cy="49058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734" y="2183363"/>
            <a:ext cx="4745754" cy="2669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875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409" y="5062571"/>
            <a:ext cx="4590979" cy="985296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Terri Scott, C of 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7409" y="1036379"/>
            <a:ext cx="3932237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Has been married 35 years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Has three grandchildren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Loves shoes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Loves to hike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Assistant Director of Student Financial Aid at the College of Idaho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137" y="1533718"/>
            <a:ext cx="4677716" cy="34394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114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73" y="4569921"/>
            <a:ext cx="4590979" cy="985296"/>
          </a:xfrm>
        </p:spPr>
        <p:txBody>
          <a:bodyPr anchor="t">
            <a:normAutofit/>
          </a:bodyPr>
          <a:lstStyle/>
          <a:p>
            <a:r>
              <a:rPr lang="en-US" dirty="0" err="1" smtClean="0"/>
              <a:t>JoAnna</a:t>
            </a:r>
            <a:r>
              <a:rPr lang="en-US" dirty="0" smtClean="0"/>
              <a:t> Velasquez, CWI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7409" y="1036379"/>
            <a:ext cx="3932237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Makes the best lasagna in the world according to her son Felix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Her son loves food and is a great little chef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Financial Aid Specialist at CWI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631" y="537996"/>
            <a:ext cx="2020940" cy="36027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022" y="570689"/>
            <a:ext cx="2714039" cy="36187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65" y="3461592"/>
            <a:ext cx="3201957" cy="32019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834" y="3743875"/>
            <a:ext cx="2637389" cy="26373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384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80" y="5085152"/>
            <a:ext cx="4590979" cy="985296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Stephanie Petersen, CWI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7409" y="1036379"/>
            <a:ext cx="3932237" cy="3811588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Was raised on a dairy farm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Coaches youth softball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Taught English in orphanages in the Dominican Republic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Went to school in Denmark during her undergrad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Financial Aid Coordinator at CWI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433" y="329454"/>
            <a:ext cx="3125096" cy="31250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59" y="2995965"/>
            <a:ext cx="2452743" cy="32703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574" y="2669534"/>
            <a:ext cx="2541272" cy="38119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054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409" y="4709880"/>
            <a:ext cx="4590979" cy="985296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Daniel Carlos, U of 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7409" y="1036379"/>
            <a:ext cx="3932237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Was a movie extra for two years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His first language is Spanish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Was an avid skateboarder until he broke </a:t>
            </a:r>
            <a:r>
              <a:rPr lang="en-US" sz="1800" dirty="0" smtClean="0"/>
              <a:t>his </a:t>
            </a:r>
            <a:r>
              <a:rPr lang="en-US" sz="1800" dirty="0" smtClean="0"/>
              <a:t>ankle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Financial Aid Counselor at U of 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814" y="258490"/>
            <a:ext cx="4444791" cy="33335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302" y="3284376"/>
            <a:ext cx="4491135" cy="33683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352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409" y="4679287"/>
            <a:ext cx="4590979" cy="985296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Alisa </a:t>
            </a:r>
            <a:r>
              <a:rPr lang="en-US" dirty="0" err="1" smtClean="0"/>
              <a:t>Fye</a:t>
            </a:r>
            <a:r>
              <a:rPr lang="en-US" dirty="0" smtClean="0"/>
              <a:t>, BYU-I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7409" y="1036379"/>
            <a:ext cx="3932237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Used to be a litigation attorney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Skied competitively in college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Had dinner with Neil Armstrong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Financial Aid Counseling Manager at BYU-I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276" y="642552"/>
            <a:ext cx="4256216" cy="31921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924" y="3288619"/>
            <a:ext cx="4830806" cy="32205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335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80" y="5085152"/>
            <a:ext cx="4590979" cy="985296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Kaitlin Brookshire, </a:t>
            </a:r>
            <a:r>
              <a:rPr lang="en-US" dirty="0" err="1" smtClean="0"/>
              <a:t>TRiO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7409" y="1036379"/>
            <a:ext cx="3932237" cy="3811588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Pineapples are her most favorite thing in the world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Believes ants could take over the world (1 human: 1.6 millions ants)!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Wishes she lived in Scotland so she can claim the unicorn as her national animal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Educational Specialist at the University of Idaho, </a:t>
            </a:r>
            <a:r>
              <a:rPr lang="en-US" sz="1800" dirty="0" err="1" smtClean="0"/>
              <a:t>TRiO</a:t>
            </a:r>
            <a:endParaRPr lang="en-US" sz="1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443" y="597718"/>
            <a:ext cx="2691367" cy="26913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03074" y="2639254"/>
            <a:ext cx="3921365" cy="29410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76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80" y="5085152"/>
            <a:ext cx="4590979" cy="985296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Jessica Smith, CWI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7409" y="1036379"/>
            <a:ext cx="3932237" cy="3811588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Is a competitive team roper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Wants to be a professional photographer some day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Took the picture you see as the backdrop!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Loves hunting and camping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Financial Aid Manager at CWI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94" r="33500"/>
          <a:stretch/>
        </p:blipFill>
        <p:spPr>
          <a:xfrm>
            <a:off x="6525209" y="485192"/>
            <a:ext cx="5186468" cy="26312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6" t="15918" r="31565" b="2040"/>
          <a:stretch/>
        </p:blipFill>
        <p:spPr>
          <a:xfrm>
            <a:off x="4758612" y="1354456"/>
            <a:ext cx="2533538" cy="40523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" t="23784" r="6023" b="7336"/>
          <a:stretch/>
        </p:blipFill>
        <p:spPr>
          <a:xfrm>
            <a:off x="8981724" y="2743202"/>
            <a:ext cx="2998998" cy="33272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2" t="5034"/>
          <a:stretch/>
        </p:blipFill>
        <p:spPr>
          <a:xfrm>
            <a:off x="6075893" y="3985688"/>
            <a:ext cx="3177433" cy="26872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159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598" y="5323700"/>
            <a:ext cx="3932237" cy="720811"/>
          </a:xfrm>
        </p:spPr>
        <p:txBody>
          <a:bodyPr anchor="t"/>
          <a:lstStyle/>
          <a:p>
            <a:r>
              <a:rPr lang="en-US" dirty="0" smtClean="0"/>
              <a:t>Daniel Lemus, CWI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1" r="15631"/>
          <a:stretch>
            <a:fillRect/>
          </a:stretch>
        </p:blipFill>
        <p:spPr>
          <a:xfrm>
            <a:off x="5207901" y="510680"/>
            <a:ext cx="3820769" cy="30169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7409" y="1036379"/>
            <a:ext cx="3932237" cy="38115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Lived in </a:t>
            </a:r>
            <a:r>
              <a:rPr lang="en-US" dirty="0" err="1" smtClean="0"/>
              <a:t>Getxo</a:t>
            </a:r>
            <a:r>
              <a:rPr lang="en-US" dirty="0" smtClean="0"/>
              <a:t>, Spain for 6 months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Had deformed Eustachian tubes while growing up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Winking faces in work IM’s make him uncomfortable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Financial Aid Advisor at CWI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976" y="2421923"/>
            <a:ext cx="2446637" cy="32621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687" y="1113141"/>
            <a:ext cx="2940339" cy="39366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88" b="19266"/>
          <a:stretch/>
        </p:blipFill>
        <p:spPr>
          <a:xfrm>
            <a:off x="6709891" y="3139247"/>
            <a:ext cx="2695273" cy="35334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746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3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80" y="5085152"/>
            <a:ext cx="4590979" cy="985296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Holly </a:t>
            </a:r>
            <a:r>
              <a:rPr lang="en-US" dirty="0" err="1" smtClean="0"/>
              <a:t>Kimbrell</a:t>
            </a:r>
            <a:r>
              <a:rPr lang="en-US" dirty="0" smtClean="0"/>
              <a:t>, </a:t>
            </a:r>
            <a:r>
              <a:rPr lang="en-US" dirty="0" err="1" smtClean="0"/>
              <a:t>TRiO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7409" y="1036379"/>
            <a:ext cx="3932237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Studied basic oceanography in Monterey, California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Enjoys yoga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Loves storms and listening to the rain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Educational Specialist with </a:t>
            </a:r>
            <a:r>
              <a:rPr lang="en-US" sz="1800" dirty="0" err="1" smtClean="0"/>
              <a:t>TRiO</a:t>
            </a:r>
            <a:endParaRPr lang="en-US" sz="1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454" y="589693"/>
            <a:ext cx="2711793" cy="36157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429" y="1126444"/>
            <a:ext cx="2691367" cy="26913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098" y="3124374"/>
            <a:ext cx="2624267" cy="34990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234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wipe/>
      </p:transition>
    </mc:Choice>
    <mc:Fallback xmlns="">
      <p:transition spd="slow" advClick="0" advTm="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1225</TotalTime>
  <Words>1491</Words>
  <Application>Microsoft Office PowerPoint</Application>
  <PresentationFormat>Widescreen</PresentationFormat>
  <Paragraphs>317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Courtney Robinson, LCSC</vt:lpstr>
      <vt:lpstr>Jessica Piper, NNU</vt:lpstr>
      <vt:lpstr>Trisha Madsen, NIC</vt:lpstr>
      <vt:lpstr>Stephanie Petersen, CWI</vt:lpstr>
      <vt:lpstr>Alisa Fye, BYU-I</vt:lpstr>
      <vt:lpstr>Kaitlin Brookshire, TRiO</vt:lpstr>
      <vt:lpstr>Jessica Smith, CWI</vt:lpstr>
      <vt:lpstr>Daniel Lemus, CWI</vt:lpstr>
      <vt:lpstr>Holly Kimbrell, TRiO</vt:lpstr>
      <vt:lpstr>Suzanne Williams, BYU-I</vt:lpstr>
      <vt:lpstr>Elizabeth Ortiz, CWI</vt:lpstr>
      <vt:lpstr>Lyssa Thaden, ASA</vt:lpstr>
      <vt:lpstr>Michelle Haviland, CWI</vt:lpstr>
      <vt:lpstr>John Bender, LCSC</vt:lpstr>
      <vt:lpstr>Rod McGrath, BYU-Idaho</vt:lpstr>
      <vt:lpstr>Ben Bishop, CWI</vt:lpstr>
      <vt:lpstr>Jeff McKinnis, CWI</vt:lpstr>
      <vt:lpstr>Marty Payne, BSU</vt:lpstr>
      <vt:lpstr>Leslie Hammes, U of I</vt:lpstr>
      <vt:lpstr>Michael Placke, U of I</vt:lpstr>
      <vt:lpstr>Diana Fairchild, BSU</vt:lpstr>
      <vt:lpstr>Laura Hughes, LCSC</vt:lpstr>
      <vt:lpstr>Kevin Hiller, CWI</vt:lpstr>
      <vt:lpstr>Sun Ow, Great Lakes</vt:lpstr>
      <vt:lpstr>Julia Putnam, C of I</vt:lpstr>
      <vt:lpstr>Charity Strong, Carrington</vt:lpstr>
      <vt:lpstr>Jenee Snyder, CWI</vt:lpstr>
      <vt:lpstr>Ally Daniels, BSU</vt:lpstr>
      <vt:lpstr>Nicole McMillin, CWI</vt:lpstr>
      <vt:lpstr>Ann Crabb, NNU</vt:lpstr>
      <vt:lpstr>Michael Wilson, BYU-I</vt:lpstr>
      <vt:lpstr>Sylvia Turley, BYU-I</vt:lpstr>
      <vt:lpstr>Merna Davis, C of I</vt:lpstr>
      <vt:lpstr>Aaron Sans, BYU-I</vt:lpstr>
      <vt:lpstr>Stephen Field, NNU</vt:lpstr>
      <vt:lpstr>James Martin, ISU</vt:lpstr>
      <vt:lpstr>Connie Solis-Garcia, BSU</vt:lpstr>
      <vt:lpstr>Terri Scott, C of I</vt:lpstr>
      <vt:lpstr>JoAnna Velasquez, CWI</vt:lpstr>
      <vt:lpstr>Daniel Carlos, U of I</vt:lpstr>
    </vt:vector>
  </TitlesOfParts>
  <Company>College of Western Idaho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 Petersen</dc:creator>
  <cp:lastModifiedBy>Daniel Lemus</cp:lastModifiedBy>
  <cp:revision>110</cp:revision>
  <dcterms:created xsi:type="dcterms:W3CDTF">2015-09-22T16:58:23Z</dcterms:created>
  <dcterms:modified xsi:type="dcterms:W3CDTF">2015-10-12T17:25:37Z</dcterms:modified>
</cp:coreProperties>
</file>